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7" r:id="rId5"/>
    <p:sldId id="268" r:id="rId6"/>
    <p:sldId id="261" r:id="rId7"/>
    <p:sldId id="258" r:id="rId8"/>
    <p:sldId id="269" r:id="rId9"/>
    <p:sldId id="259" r:id="rId10"/>
    <p:sldId id="262" r:id="rId11"/>
    <p:sldId id="264" r:id="rId12"/>
    <p:sldId id="263" r:id="rId13"/>
    <p:sldId id="265" r:id="rId14"/>
    <p:sldId id="266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5" d="100"/>
          <a:sy n="125" d="100"/>
        </p:scale>
        <p:origin x="81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7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EFC9-FB56-0FF2-BC55-31309293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3DA0F-936C-6C8A-37F2-25057C226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BE103-00DD-57E7-FF06-13DA94BC0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C46A-6CAD-242C-306C-AEAD4F283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87F0-48DE-38D3-3CAA-78EC698D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FE349-4381-2FCB-7D32-2288F859E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43A66-77C8-5F45-C8ED-314612799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AA938-A459-DE97-2CE9-4A09AFF3B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EeC7HWZG0Zw?feature=oembed" TargetMode="External"/><Relationship Id="rId1" Type="http://schemas.openxmlformats.org/officeDocument/2006/relationships/video" Target="https://www.youtube.com/embed/3uMKte92zj4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457200"/>
            <a:ext cx="3657600" cy="3657600"/>
          </a:xfrm>
          <a:prstGeom prst="ellipse">
            <a:avLst/>
          </a:prstGeom>
          <a:solidFill>
            <a:srgbClr val="F97316">
              <a:alpha val="30000"/>
            </a:srgbClr>
          </a:solidFill>
          <a:ln w="12700">
            <a:solidFill>
              <a:srgbClr val="F9731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Shape 1"/>
          <p:cNvSpPr/>
          <p:nvPr/>
        </p:nvSpPr>
        <p:spPr>
          <a:xfrm>
            <a:off x="-731520" y="3200400"/>
            <a:ext cx="2743200" cy="2743200"/>
          </a:xfrm>
          <a:prstGeom prst="ellipse">
            <a:avLst/>
          </a:prstGeom>
          <a:solidFill>
            <a:srgbClr val="22C55E">
              <a:alpha val="25000"/>
            </a:srgbClr>
          </a:solidFill>
          <a:ln w="12700">
            <a:solidFill>
              <a:srgbClr val="22C55E">
                <a:alpha val="25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365760" y="182880"/>
            <a:ext cx="20116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0" dirty="0">
                <a:solidFill>
                  <a:srgbClr val="000000"/>
                </a:solidFill>
              </a:rPr>
              <a:t>🧗</a:t>
            </a:r>
            <a:endParaRPr lang="en-US" sz="9000" dirty="0"/>
          </a:p>
        </p:txBody>
      </p:sp>
      <p:sp>
        <p:nvSpPr>
          <p:cNvPr id="5" name="Text 3"/>
          <p:cNvSpPr/>
          <p:nvPr/>
        </p:nvSpPr>
        <p:spPr>
          <a:xfrm>
            <a:off x="2194560" y="365760"/>
            <a:ext cx="65836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CD34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KLIMMEN!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2194560" y="1737360"/>
            <a:ext cx="6583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DBEA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Een les over </a:t>
            </a:r>
            <a:r>
              <a:rPr lang="en-US" sz="2200" dirty="0" err="1">
                <a:solidFill>
                  <a:srgbClr val="DBEA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sportklimmen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14400" y="2834640"/>
            <a:ext cx="1828800" cy="1645920"/>
          </a:xfrm>
          <a:prstGeom prst="roundRect">
            <a:avLst>
              <a:gd name="adj" fmla="val 11111"/>
            </a:avLst>
          </a:prstGeom>
          <a:solidFill>
            <a:srgbClr val="3B82F6">
              <a:alpha val="60000"/>
            </a:srgbClr>
          </a:solidFill>
          <a:ln w="12700">
            <a:solidFill>
              <a:srgbClr val="3B82F6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6"/>
          <p:cNvSpPr/>
          <p:nvPr/>
        </p:nvSpPr>
        <p:spPr>
          <a:xfrm>
            <a:off x="914400" y="2880360"/>
            <a:ext cx="1828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🏟️</a:t>
            </a:r>
            <a:endParaRPr lang="en-US" sz="3400" dirty="0"/>
          </a:p>
        </p:txBody>
      </p:sp>
      <p:sp>
        <p:nvSpPr>
          <p:cNvPr id="9" name="Text 7"/>
          <p:cNvSpPr/>
          <p:nvPr/>
        </p:nvSpPr>
        <p:spPr>
          <a:xfrm>
            <a:off x="914400" y="365760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Klimhal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2880360" y="2834640"/>
            <a:ext cx="1828800" cy="1645920"/>
          </a:xfrm>
          <a:prstGeom prst="roundRect">
            <a:avLst>
              <a:gd name="adj" fmla="val 11111"/>
            </a:avLst>
          </a:prstGeom>
          <a:solidFill>
            <a:srgbClr val="3B82F6">
              <a:alpha val="60000"/>
            </a:srgbClr>
          </a:solidFill>
          <a:ln w="12700">
            <a:solidFill>
              <a:srgbClr val="3B82F6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9"/>
          <p:cNvSpPr/>
          <p:nvPr/>
        </p:nvSpPr>
        <p:spPr>
          <a:xfrm>
            <a:off x="2880360" y="2880360"/>
            <a:ext cx="1828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⛰️</a:t>
            </a:r>
            <a:endParaRPr lang="en-US" sz="3400" dirty="0"/>
          </a:p>
        </p:txBody>
      </p:sp>
      <p:sp>
        <p:nvSpPr>
          <p:cNvPr id="12" name="Text 10"/>
          <p:cNvSpPr/>
          <p:nvPr/>
        </p:nvSpPr>
        <p:spPr>
          <a:xfrm>
            <a:off x="2880360" y="365760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Berg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846320" y="2834640"/>
            <a:ext cx="1828800" cy="1645920"/>
          </a:xfrm>
          <a:prstGeom prst="roundRect">
            <a:avLst>
              <a:gd name="adj" fmla="val 11111"/>
            </a:avLst>
          </a:prstGeom>
          <a:solidFill>
            <a:srgbClr val="3B82F6">
              <a:alpha val="60000"/>
            </a:srgbClr>
          </a:solidFill>
          <a:ln w="12700">
            <a:solidFill>
              <a:srgbClr val="3B82F6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2"/>
          <p:cNvSpPr/>
          <p:nvPr/>
        </p:nvSpPr>
        <p:spPr>
          <a:xfrm>
            <a:off x="4846320" y="2880360"/>
            <a:ext cx="1828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🪨</a:t>
            </a:r>
            <a:endParaRPr lang="en-US" sz="3400" dirty="0"/>
          </a:p>
        </p:txBody>
      </p:sp>
      <p:sp>
        <p:nvSpPr>
          <p:cNvPr id="15" name="Text 13"/>
          <p:cNvSpPr/>
          <p:nvPr/>
        </p:nvSpPr>
        <p:spPr>
          <a:xfrm>
            <a:off x="4846320" y="365760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Boulderen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812280" y="2834640"/>
            <a:ext cx="1828800" cy="1645920"/>
          </a:xfrm>
          <a:prstGeom prst="roundRect">
            <a:avLst>
              <a:gd name="adj" fmla="val 11111"/>
            </a:avLst>
          </a:prstGeom>
          <a:solidFill>
            <a:srgbClr val="3B82F6">
              <a:alpha val="60000"/>
            </a:srgbClr>
          </a:solidFill>
          <a:ln w="12700">
            <a:solidFill>
              <a:srgbClr val="3B82F6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 15"/>
          <p:cNvSpPr/>
          <p:nvPr/>
        </p:nvSpPr>
        <p:spPr>
          <a:xfrm>
            <a:off x="6812280" y="2880360"/>
            <a:ext cx="1828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dirty="0">
                <a:solidFill>
                  <a:srgbClr val="000000"/>
                </a:solidFill>
              </a:rPr>
              <a:t>🏅</a:t>
            </a:r>
            <a:endParaRPr lang="en-US" sz="3400" dirty="0"/>
          </a:p>
        </p:txBody>
      </p:sp>
      <p:sp>
        <p:nvSpPr>
          <p:cNvPr id="18" name="Text 16"/>
          <p:cNvSpPr/>
          <p:nvPr/>
        </p:nvSpPr>
        <p:spPr>
          <a:xfrm>
            <a:off x="6812280" y="365760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Olympisch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274320" y="4709160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4A3B8"/>
                </a:solidFill>
              </a:rPr>
              <a:t>⏱️ Duur: ± 10 minuten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⛰️ Klimmen op de Berg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82880" y="914400"/>
            <a:ext cx="347472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0" dirty="0"/>
          </a:p>
        </p:txBody>
      </p:sp>
      <p:sp>
        <p:nvSpPr>
          <p:cNvPr id="4" name="Shape 2"/>
          <p:cNvSpPr/>
          <p:nvPr/>
        </p:nvSpPr>
        <p:spPr>
          <a:xfrm>
            <a:off x="3749040" y="914400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3"/>
          <p:cNvSpPr/>
          <p:nvPr/>
        </p:nvSpPr>
        <p:spPr>
          <a:xfrm>
            <a:off x="3886200" y="932688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🌲  Je klimt op een echte rots buiten!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3749040" y="1618488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FFFF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/>
          <p:cNvSpPr/>
          <p:nvPr/>
        </p:nvSpPr>
        <p:spPr>
          <a:xfrm>
            <a:off x="3886200" y="1636776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☀️  Soms warm, soms koud — natuur is onvoorspelbaar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3749040" y="2322576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7"/>
          <p:cNvSpPr/>
          <p:nvPr/>
        </p:nvSpPr>
        <p:spPr>
          <a:xfrm>
            <a:off x="3886200" y="2340864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⛑️  Helm is heel belangrijk — stenen kunnen vallen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3749040" y="3026664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FFFF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9"/>
          <p:cNvSpPr/>
          <p:nvPr/>
        </p:nvSpPr>
        <p:spPr>
          <a:xfrm>
            <a:off x="3886200" y="3044952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🪢  Touw is aan de rots vastgemaakt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3749040" y="3730752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DBEAFE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11"/>
          <p:cNvSpPr/>
          <p:nvPr/>
        </p:nvSpPr>
        <p:spPr>
          <a:xfrm>
            <a:off x="3886200" y="3749040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🧭  Je hebt een gids nodig die de weg kent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3749040" y="4434840"/>
            <a:ext cx="5120640" cy="594360"/>
          </a:xfrm>
          <a:prstGeom prst="roundRect">
            <a:avLst>
              <a:gd name="adj" fmla="val 15385"/>
            </a:avLst>
          </a:prstGeom>
          <a:solidFill>
            <a:srgbClr val="FFFF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3"/>
          <p:cNvSpPr/>
          <p:nvPr/>
        </p:nvSpPr>
        <p:spPr>
          <a:xfrm>
            <a:off x="3886200" y="4453128"/>
            <a:ext cx="48463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🏔️  Alpen, Dolomiti, Yosemite... overal ter wereld!</a:t>
            </a:r>
            <a:endParaRPr lang="en-US" sz="15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5CD81C-0AAC-6DF7-B36D-C0920A363B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66" t="14600" r="24412" b="21679"/>
          <a:stretch>
            <a:fillRect/>
          </a:stretch>
        </p:blipFill>
        <p:spPr>
          <a:xfrm>
            <a:off x="601980" y="1087533"/>
            <a:ext cx="2331720" cy="39674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🏅 3 Olympische Disciplines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74320" y="960120"/>
            <a:ext cx="2743200" cy="3977640"/>
          </a:xfrm>
          <a:prstGeom prst="roundRect">
            <a:avLst>
              <a:gd name="adj" fmla="val 6667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  <a:effectLst>
            <a:outerShdw blurRad="1270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274320" y="1005840"/>
            <a:ext cx="2743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dirty="0">
                <a:solidFill>
                  <a:srgbClr val="000000"/>
                </a:solidFill>
              </a:rPr>
              <a:t>⚡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365760" y="20574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Speed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1480" y="2697480"/>
            <a:ext cx="246888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Wie is het SNELST?!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Zo snel mogelijk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omhoog klimmen!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⏱️ &lt; 6 seconden!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200400" y="960120"/>
            <a:ext cx="2743200" cy="3977640"/>
          </a:xfrm>
          <a:prstGeom prst="roundRect">
            <a:avLst>
              <a:gd name="adj" fmla="val 6667"/>
            </a:avLst>
          </a:prstGeom>
          <a:solidFill>
            <a:srgbClr val="22C55E"/>
          </a:solidFill>
          <a:ln w="12700">
            <a:solidFill>
              <a:srgbClr val="22C55E"/>
            </a:solidFill>
            <a:prstDash val="solid"/>
          </a:ln>
          <a:effectLst>
            <a:outerShdw blurRad="1270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8" name="Text 6"/>
          <p:cNvSpPr/>
          <p:nvPr/>
        </p:nvSpPr>
        <p:spPr>
          <a:xfrm>
            <a:off x="3200400" y="1005840"/>
            <a:ext cx="2743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dirty="0">
                <a:solidFill>
                  <a:srgbClr val="000000"/>
                </a:solidFill>
              </a:rPr>
              <a:t>🪨</a:t>
            </a:r>
            <a:endParaRPr lang="en-US" sz="5200" dirty="0"/>
          </a:p>
        </p:txBody>
      </p:sp>
      <p:sp>
        <p:nvSpPr>
          <p:cNvPr id="9" name="Text 7"/>
          <p:cNvSpPr/>
          <p:nvPr/>
        </p:nvSpPr>
        <p:spPr>
          <a:xfrm>
            <a:off x="3291840" y="20574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Boulder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3337560" y="2697480"/>
            <a:ext cx="246888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Korte moeilijke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bewegingen zonder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touw!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🧩 Als een puzzel!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126480" y="960120"/>
            <a:ext cx="2743200" cy="3977640"/>
          </a:xfrm>
          <a:prstGeom prst="roundRect">
            <a:avLst>
              <a:gd name="adj" fmla="val 6667"/>
            </a:avLst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  <a:effectLst>
            <a:outerShdw blurRad="1270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2" name="Text 10"/>
          <p:cNvSpPr/>
          <p:nvPr/>
        </p:nvSpPr>
        <p:spPr>
          <a:xfrm>
            <a:off x="6126480" y="1005840"/>
            <a:ext cx="2743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dirty="0">
                <a:solidFill>
                  <a:srgbClr val="000000"/>
                </a:solidFill>
              </a:rPr>
              <a:t>🧗</a:t>
            </a:r>
            <a:endParaRPr lang="en-US" sz="5200" dirty="0"/>
          </a:p>
        </p:txBody>
      </p:sp>
      <p:sp>
        <p:nvSpPr>
          <p:cNvPr id="13" name="Text 11"/>
          <p:cNvSpPr/>
          <p:nvPr/>
        </p:nvSpPr>
        <p:spPr>
          <a:xfrm>
            <a:off x="6217920" y="20574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Lead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6263640" y="2697480"/>
            <a:ext cx="246888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Zo HOOG mogelijk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op een lange muur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met touw!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🌟 Super spannend!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CD34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🏅 Olimpisch Klimmen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65760" y="822960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DBEAFE"/>
                </a:solidFill>
              </a:rPr>
              <a:t>Klimmen staat op de Olympische Spelen! </a:t>
            </a:r>
            <a:r>
              <a:rPr lang="en-US" sz="1800" i="1" dirty="0">
                <a:solidFill>
                  <a:srgbClr val="DBEAFE"/>
                </a:solidFill>
              </a:rPr>
              <a:t>Speed, Lead &amp; Boulder </a:t>
            </a:r>
            <a:r>
              <a:rPr lang="en-US" sz="1800" dirty="0">
                <a:solidFill>
                  <a:srgbClr val="DBEAFE"/>
                </a:solidFill>
              </a:rPr>
              <a:t>discipline🌍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274320" y="4526280"/>
            <a:ext cx="8595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4748B"/>
                </a:solidFill>
              </a:rPr>
              <a:t>💡 Tip voor de leerkracht: klik op een knop om de video te openen!</a:t>
            </a:r>
            <a:endParaRPr lang="en-US" sz="1200" dirty="0"/>
          </a:p>
        </p:txBody>
      </p:sp>
      <p:pic>
        <p:nvPicPr>
          <p:cNvPr id="21" name="Onlinemedia 20" title="IFSC Speed climbing World Cup in France 🇫🇷 #olympic #climbinginolympic #speedclimbing">
            <a:hlinkClick r:id="" action="ppaction://media"/>
            <a:extLst>
              <a:ext uri="{FF2B5EF4-FFF2-40B4-BE49-F238E27FC236}">
                <a16:creationId xmlns:a16="http://schemas.microsoft.com/office/drawing/2014/main" id="{41B7BF4C-248E-5A41-9084-860595BE42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6226" y="1355734"/>
            <a:ext cx="2140556" cy="3787766"/>
          </a:xfrm>
          <a:prstGeom prst="rect">
            <a:avLst/>
          </a:prstGeom>
        </p:spPr>
      </p:pic>
      <p:pic>
        <p:nvPicPr>
          <p:cNvPr id="22" name="Onlinemedia 21" title="Janja Garnbret WINS GOLD In The IFSC Climbing World Championships Seoul 2025 Lead Finals!">
            <a:hlinkClick r:id="" action="ppaction://media"/>
            <a:extLst>
              <a:ext uri="{FF2B5EF4-FFF2-40B4-BE49-F238E27FC236}">
                <a16:creationId xmlns:a16="http://schemas.microsoft.com/office/drawing/2014/main" id="{9064A096-FEC7-ADCD-1311-31AFD2A0886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014133" y="1355734"/>
            <a:ext cx="5716694" cy="322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🦺 Veilig Klimmen!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74320" y="1005840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DBEAFE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365760" y="1005840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⛑️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143000" y="1005840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Draag ALTIJD een helm op de berg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709160" y="1005840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DCFCE7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/>
          <p:cNvSpPr/>
          <p:nvPr/>
        </p:nvSpPr>
        <p:spPr>
          <a:xfrm>
            <a:off x="4800600" y="1005840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🪢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577840" y="1005840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Controleer het touw en harnas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74320" y="2267712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FEF9C3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8"/>
          <p:cNvSpPr/>
          <p:nvPr/>
        </p:nvSpPr>
        <p:spPr>
          <a:xfrm>
            <a:off x="365760" y="2267712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👂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1143000" y="2267712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Luister naar je klimpartner &amp; trainer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709160" y="2267712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FFE4E6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11"/>
          <p:cNvSpPr/>
          <p:nvPr/>
        </p:nvSpPr>
        <p:spPr>
          <a:xfrm>
            <a:off x="4800600" y="2267712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🤜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5577840" y="2267712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Klim nooit alleen — altijd met iemand erbij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274320" y="3529584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EDE9FE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6" name="Text 14"/>
          <p:cNvSpPr/>
          <p:nvPr/>
        </p:nvSpPr>
        <p:spPr>
          <a:xfrm>
            <a:off x="365760" y="3529584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🧊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143000" y="3529584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Gebruik de magnesiumzak voor droge handen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4709160" y="3529584"/>
            <a:ext cx="4206240" cy="1097280"/>
          </a:xfrm>
          <a:prstGeom prst="roundRect">
            <a:avLst>
              <a:gd name="adj" fmla="val 12500"/>
            </a:avLst>
          </a:prstGeom>
          <a:solidFill>
            <a:srgbClr val="FEF3C7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9" name="Text 17"/>
          <p:cNvSpPr/>
          <p:nvPr/>
        </p:nvSpPr>
        <p:spPr>
          <a:xfrm>
            <a:off x="4800600" y="3529584"/>
            <a:ext cx="822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😌</a:t>
            </a:r>
            <a:endParaRPr lang="en-US" sz="3200" dirty="0"/>
          </a:p>
        </p:txBody>
      </p:sp>
      <p:sp>
        <p:nvSpPr>
          <p:cNvPr id="20" name="Text 18"/>
          <p:cNvSpPr/>
          <p:nvPr/>
        </p:nvSpPr>
        <p:spPr>
          <a:xfrm>
            <a:off x="5577840" y="3529584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Wees geduldig — klimmen leer je stap voor stap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3C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914400" y="-914400"/>
            <a:ext cx="3657600" cy="3657600"/>
          </a:xfrm>
          <a:prstGeom prst="ellipse">
            <a:avLst/>
          </a:prstGeom>
          <a:solidFill>
            <a:srgbClr val="F97316">
              <a:alpha val="30000"/>
            </a:srgbClr>
          </a:solidFill>
          <a:ln w="12700">
            <a:solidFill>
              <a:srgbClr val="F97316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Shape 1"/>
          <p:cNvSpPr/>
          <p:nvPr/>
        </p:nvSpPr>
        <p:spPr>
          <a:xfrm>
            <a:off x="7315200" y="2743200"/>
            <a:ext cx="3657600" cy="3657600"/>
          </a:xfrm>
          <a:prstGeom prst="ellipse">
            <a:avLst/>
          </a:prstGeom>
          <a:solidFill>
            <a:srgbClr val="22C55E">
              <a:alpha val="30000"/>
            </a:srgbClr>
          </a:solidFill>
          <a:ln w="12700">
            <a:solidFill>
              <a:srgbClr val="22C55E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365760" y="228600"/>
            <a:ext cx="8412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CD34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🎉 Goed gedaan, klimmers!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457200" y="1143000"/>
            <a:ext cx="8229600" cy="548640"/>
          </a:xfrm>
          <a:prstGeom prst="roundRect">
            <a:avLst>
              <a:gd name="adj" fmla="val 16667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🧠 Mini Quiz — Weet jij het nog?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457200" y="1874520"/>
            <a:ext cx="8229600" cy="566928"/>
          </a:xfrm>
          <a:prstGeom prst="roundRect">
            <a:avLst>
              <a:gd name="adj" fmla="val 16129"/>
            </a:avLst>
          </a:prstGeom>
          <a:solidFill>
            <a:srgbClr val="1E3A5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6"/>
          <p:cNvSpPr/>
          <p:nvPr/>
        </p:nvSpPr>
        <p:spPr>
          <a:xfrm>
            <a:off x="594360" y="1874520"/>
            <a:ext cx="7955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BEAFE"/>
                </a:solidFill>
              </a:rPr>
              <a:t>1️⃣  Waarvoor gebruik je de magnesiumzak? 🐥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57200" y="2532888"/>
            <a:ext cx="8229600" cy="566928"/>
          </a:xfrm>
          <a:prstGeom prst="roundRect">
            <a:avLst>
              <a:gd name="adj" fmla="val 16129"/>
            </a:avLst>
          </a:prstGeom>
          <a:solidFill>
            <a:srgbClr val="1E3A5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8"/>
          <p:cNvSpPr/>
          <p:nvPr/>
        </p:nvSpPr>
        <p:spPr>
          <a:xfrm>
            <a:off x="594360" y="2532888"/>
            <a:ext cx="7955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BEAFE"/>
                </a:solidFill>
              </a:rPr>
              <a:t>2️⃣  Hoe heet klimmen zonder touw? 🪨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57200" y="3191256"/>
            <a:ext cx="8229600" cy="566928"/>
          </a:xfrm>
          <a:prstGeom prst="roundRect">
            <a:avLst>
              <a:gd name="adj" fmla="val 16129"/>
            </a:avLst>
          </a:prstGeom>
          <a:solidFill>
            <a:srgbClr val="1E3A5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10"/>
          <p:cNvSpPr/>
          <p:nvPr/>
        </p:nvSpPr>
        <p:spPr>
          <a:xfrm>
            <a:off x="594360" y="3191256"/>
            <a:ext cx="7955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BEAFE"/>
                </a:solidFill>
              </a:rPr>
              <a:t>3️⃣  Welke 3 sporten zitten op de Olympische Spelen? 🏅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57200" y="3849624"/>
            <a:ext cx="8229600" cy="566928"/>
          </a:xfrm>
          <a:prstGeom prst="roundRect">
            <a:avLst>
              <a:gd name="adj" fmla="val 16129"/>
            </a:avLst>
          </a:prstGeom>
          <a:solidFill>
            <a:srgbClr val="1E3A5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2"/>
          <p:cNvSpPr/>
          <p:nvPr/>
        </p:nvSpPr>
        <p:spPr>
          <a:xfrm>
            <a:off x="594360" y="3849624"/>
            <a:ext cx="7955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BEAFE"/>
                </a:solidFill>
              </a:rPr>
              <a:t>4️⃣  Wat beschermt je hoofd bij bergklimmen? ⛑️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57200" y="464515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CD34D"/>
                </a:solidFill>
              </a:rPr>
              <a:t>Klimmen is voor iedereen! Wil jij een keertje proberen? 🧗‍♀️🧗‍♂️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3CA18C46-B1F9-4A44-FF26-AA4E37D8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67" y="914400"/>
            <a:ext cx="2451985" cy="400846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65760" y="182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Wat is klimmen? 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82880" y="914400"/>
            <a:ext cx="32004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0" dirty="0"/>
          </a:p>
        </p:txBody>
      </p:sp>
      <p:sp>
        <p:nvSpPr>
          <p:cNvPr id="4" name="Shape 2"/>
          <p:cNvSpPr/>
          <p:nvPr/>
        </p:nvSpPr>
        <p:spPr>
          <a:xfrm>
            <a:off x="3566160" y="914400"/>
            <a:ext cx="5303520" cy="804672"/>
          </a:xfrm>
          <a:prstGeom prst="roundRect">
            <a:avLst>
              <a:gd name="adj" fmla="val 13636"/>
            </a:avLst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3"/>
          <p:cNvSpPr/>
          <p:nvPr/>
        </p:nvSpPr>
        <p:spPr>
          <a:xfrm>
            <a:off x="3749040" y="950976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</a:rPr>
              <a:t>👐  Je klimt met je handen en voeten!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3566160" y="1874520"/>
            <a:ext cx="5303520" cy="804672"/>
          </a:xfrm>
          <a:prstGeom prst="roundRect">
            <a:avLst>
              <a:gd name="adj" fmla="val 13636"/>
            </a:avLst>
          </a:prstGeom>
          <a:solidFill>
            <a:srgbClr val="F0FDF4"/>
          </a:solidFill>
          <a:ln w="12700">
            <a:solidFill>
              <a:srgbClr val="22C55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/>
          <p:cNvSpPr/>
          <p:nvPr/>
        </p:nvSpPr>
        <p:spPr>
          <a:xfrm>
            <a:off x="3749040" y="1911096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</a:rPr>
              <a:t>💪  Je moet sterk en slim zijn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3566160" y="2834640"/>
            <a:ext cx="5303520" cy="804672"/>
          </a:xfrm>
          <a:prstGeom prst="roundRect">
            <a:avLst>
              <a:gd name="adj" fmla="val 13636"/>
            </a:avLst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7"/>
          <p:cNvSpPr/>
          <p:nvPr/>
        </p:nvSpPr>
        <p:spPr>
          <a:xfrm>
            <a:off x="3749040" y="2871216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</a:rPr>
              <a:t>🎯  Je gaat zo hoog mogelijk!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3566160" y="3794760"/>
            <a:ext cx="5303520" cy="804672"/>
          </a:xfrm>
          <a:prstGeom prst="roundRect">
            <a:avLst>
              <a:gd name="adj" fmla="val 13636"/>
            </a:avLst>
          </a:prstGeom>
          <a:solidFill>
            <a:srgbClr val="F0FDF4"/>
          </a:solidFill>
          <a:ln w="12700">
            <a:solidFill>
              <a:srgbClr val="22C55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9"/>
          <p:cNvSpPr/>
          <p:nvPr/>
        </p:nvSpPr>
        <p:spPr>
          <a:xfrm>
            <a:off x="3749040" y="3831336"/>
            <a:ext cx="4937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</a:rPr>
              <a:t>😄  Het is heel erg leuk en stoer!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365760" y="4655653"/>
            <a:ext cx="8412480" cy="301752"/>
          </a:xfrm>
          <a:prstGeom prst="roundRect">
            <a:avLst>
              <a:gd name="adj" fmla="val 18462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11"/>
          <p:cNvSpPr/>
          <p:nvPr/>
        </p:nvSpPr>
        <p:spPr>
          <a:xfrm>
            <a:off x="365760" y="4599432"/>
            <a:ext cx="8412480" cy="3611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Klimmen is een echte SPORT — net als voetbal of zwemmen! 🏊‍♂️⚽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">
            <a:extLst>
              <a:ext uri="{FF2B5EF4-FFF2-40B4-BE49-F238E27FC236}">
                <a16:creationId xmlns:a16="http://schemas.microsoft.com/office/drawing/2014/main" id="{22B436B6-F1D4-3A7D-48E0-CA0CE7DE62CF}"/>
              </a:ext>
            </a:extLst>
          </p:cNvPr>
          <p:cNvSpPr/>
          <p:nvPr/>
        </p:nvSpPr>
        <p:spPr>
          <a:xfrm>
            <a:off x="3566160" y="3485896"/>
            <a:ext cx="530352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" name="Text 0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🏟️ Klimmen in de </a:t>
            </a:r>
            <a:r>
              <a:rPr lang="en-US" sz="3600" b="1" dirty="0" err="1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klimhal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82880" y="914400"/>
            <a:ext cx="32004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0" dirty="0"/>
          </a:p>
        </p:txBody>
      </p:sp>
      <p:sp>
        <p:nvSpPr>
          <p:cNvPr id="4" name="Shape 2"/>
          <p:cNvSpPr/>
          <p:nvPr/>
        </p:nvSpPr>
        <p:spPr>
          <a:xfrm>
            <a:off x="3566160" y="914400"/>
            <a:ext cx="5303520" cy="713232"/>
          </a:xfrm>
          <a:prstGeom prst="roundRect">
            <a:avLst>
              <a:gd name="adj" fmla="val 12821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3"/>
          <p:cNvSpPr/>
          <p:nvPr/>
        </p:nvSpPr>
        <p:spPr>
          <a:xfrm>
            <a:off x="3749040" y="932688"/>
            <a:ext cx="493776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</a:rPr>
              <a:t>🏠  Klimhallen zijn BINNEN!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3566160" y="1764792"/>
            <a:ext cx="530352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/>
          <p:cNvSpPr/>
          <p:nvPr/>
        </p:nvSpPr>
        <p:spPr>
          <a:xfrm>
            <a:off x="3749040" y="1783080"/>
            <a:ext cx="493776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</a:rPr>
              <a:t>🌧️  Geen regen of wind — altijd droog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3566160" y="2615184"/>
            <a:ext cx="5303520" cy="713232"/>
          </a:xfrm>
          <a:prstGeom prst="roundRect">
            <a:avLst>
              <a:gd name="adj" fmla="val 12821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7"/>
          <p:cNvSpPr/>
          <p:nvPr/>
        </p:nvSpPr>
        <p:spPr>
          <a:xfrm>
            <a:off x="3749040" y="2633472"/>
            <a:ext cx="493776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</a:rPr>
              <a:t>🪨  Gekleurde grepels op de muur (grepen)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3749040" y="3514344"/>
            <a:ext cx="493776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E293B"/>
                </a:solidFill>
              </a:rPr>
              <a:t>👮  Een trainer helpt je veilig klimmen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365760" y="4407408"/>
            <a:ext cx="3017520" cy="502920"/>
          </a:xfrm>
          <a:prstGeom prst="roundRect">
            <a:avLst>
              <a:gd name="adj" fmla="val 18182"/>
            </a:avLst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3"/>
          <p:cNvSpPr/>
          <p:nvPr/>
        </p:nvSpPr>
        <p:spPr>
          <a:xfrm>
            <a:off x="365760" y="4407408"/>
            <a:ext cx="293162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In een klimhal leer je stap voor stap klimmen — super veilig! 🔐</a:t>
            </a: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B8B717-E25D-53A9-D9F1-96B18CF5E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r="6238"/>
          <a:stretch>
            <a:fillRect/>
          </a:stretch>
        </p:blipFill>
        <p:spPr bwMode="auto">
          <a:xfrm>
            <a:off x="182880" y="1104053"/>
            <a:ext cx="3200400" cy="29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DAC39-305E-402B-46F7-441F2F38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F26AC63-5B0C-4AC2-60BF-9A0FCEF83CEF}"/>
              </a:ext>
            </a:extLst>
          </p:cNvPr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🏟️ Klimmen in de Klimhal</a:t>
            </a:r>
            <a:endParaRPr lang="en-US" sz="36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E61F15E-33A6-1F50-82FC-439CBC5CCADE}"/>
              </a:ext>
            </a:extLst>
          </p:cNvPr>
          <p:cNvSpPr/>
          <p:nvPr/>
        </p:nvSpPr>
        <p:spPr>
          <a:xfrm>
            <a:off x="182880" y="914400"/>
            <a:ext cx="32004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804396-8314-A61A-4BC4-537A2A1CF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r="6238"/>
          <a:stretch>
            <a:fillRect/>
          </a:stretch>
        </p:blipFill>
        <p:spPr bwMode="auto">
          <a:xfrm>
            <a:off x="182880" y="1104053"/>
            <a:ext cx="3200400" cy="29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11">
            <a:extLst>
              <a:ext uri="{FF2B5EF4-FFF2-40B4-BE49-F238E27FC236}">
                <a16:creationId xmlns:a16="http://schemas.microsoft.com/office/drawing/2014/main" id="{79A27A2A-CC9E-C8AF-750C-D6EB87BC126C}"/>
              </a:ext>
            </a:extLst>
          </p:cNvPr>
          <p:cNvSpPr/>
          <p:nvPr/>
        </p:nvSpPr>
        <p:spPr>
          <a:xfrm>
            <a:off x="4229946" y="1104053"/>
            <a:ext cx="4206240" cy="356616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3B82F6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3782B6A1-55CB-D6B2-39D3-AF00427C9181}"/>
              </a:ext>
            </a:extLst>
          </p:cNvPr>
          <p:cNvSpPr/>
          <p:nvPr/>
        </p:nvSpPr>
        <p:spPr>
          <a:xfrm>
            <a:off x="4229946" y="1104053"/>
            <a:ext cx="4206240" cy="594360"/>
          </a:xfrm>
          <a:prstGeom prst="roundRect">
            <a:avLst>
              <a:gd name="adj" fmla="val 30769"/>
            </a:avLst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84BFFF48-73A4-602F-0FCC-2D090863834E}"/>
              </a:ext>
            </a:extLst>
          </p:cNvPr>
          <p:cNvSpPr/>
          <p:nvPr/>
        </p:nvSpPr>
        <p:spPr>
          <a:xfrm>
            <a:off x="4229946" y="1104053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🪢 Touwklimmen</a:t>
            </a:r>
            <a:endParaRPr lang="en-US" sz="2000" dirty="0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572B3193-DBCE-8300-C5E4-85E15CA281A2}"/>
              </a:ext>
            </a:extLst>
          </p:cNvPr>
          <p:cNvSpPr/>
          <p:nvPr/>
        </p:nvSpPr>
        <p:spPr>
          <a:xfrm>
            <a:off x="4412826" y="178985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Met een touw &amp; harnas</a:t>
            </a:r>
            <a:endParaRPr lang="en-US" sz="15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C8830E16-B2BC-F7FB-BE0D-D17A3EE5229E}"/>
              </a:ext>
            </a:extLst>
          </p:cNvPr>
          <p:cNvSpPr/>
          <p:nvPr/>
        </p:nvSpPr>
        <p:spPr>
          <a:xfrm>
            <a:off x="4412826" y="229277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Hoge muur (10-15 meter)</a:t>
            </a:r>
            <a:endParaRPr lang="en-US" sz="1500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730102CF-4ECF-D9AD-C43B-D8EB65B0BF9C}"/>
              </a:ext>
            </a:extLst>
          </p:cNvPr>
          <p:cNvSpPr/>
          <p:nvPr/>
        </p:nvSpPr>
        <p:spPr>
          <a:xfrm>
            <a:off x="4412826" y="279569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Iemand houdt het touw vast</a:t>
            </a:r>
            <a:endParaRPr lang="en-US" sz="1500" dirty="0"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74370B99-C47C-BA49-B663-2A0F48A89BF0}"/>
              </a:ext>
            </a:extLst>
          </p:cNvPr>
          <p:cNvSpPr/>
          <p:nvPr/>
        </p:nvSpPr>
        <p:spPr>
          <a:xfrm>
            <a:off x="4412826" y="329861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Helm en harnas verplicht</a:t>
            </a:r>
            <a:endParaRPr lang="en-US" sz="1500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6240D54A-9544-F628-E389-777E6CAAA070}"/>
              </a:ext>
            </a:extLst>
          </p:cNvPr>
          <p:cNvSpPr/>
          <p:nvPr/>
        </p:nvSpPr>
        <p:spPr>
          <a:xfrm>
            <a:off x="4412826" y="380153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Spannend en hoog!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9671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A7195-B2A7-9394-2570-C7E449A5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8950C6-4A12-417D-6717-CD3CF58B3A26}"/>
              </a:ext>
            </a:extLst>
          </p:cNvPr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🏟️ </a:t>
            </a:r>
            <a:r>
              <a:rPr lang="en-US" sz="3600" b="1" dirty="0" err="1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Boulderen</a:t>
            </a:r>
            <a:endParaRPr lang="en-US" sz="36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6D5A192-2439-F7C4-B89C-7DA4FB884C32}"/>
              </a:ext>
            </a:extLst>
          </p:cNvPr>
          <p:cNvSpPr/>
          <p:nvPr/>
        </p:nvSpPr>
        <p:spPr>
          <a:xfrm>
            <a:off x="182880" y="914400"/>
            <a:ext cx="32004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377D2DD-18FA-3653-6066-1F80D6BB8F81}"/>
              </a:ext>
            </a:extLst>
          </p:cNvPr>
          <p:cNvSpPr/>
          <p:nvPr/>
        </p:nvSpPr>
        <p:spPr>
          <a:xfrm>
            <a:off x="4108026" y="806873"/>
            <a:ext cx="4206240" cy="356616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22C55E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DEE538A-8AF7-5B96-0D32-6EE7E947883D}"/>
              </a:ext>
            </a:extLst>
          </p:cNvPr>
          <p:cNvSpPr/>
          <p:nvPr/>
        </p:nvSpPr>
        <p:spPr>
          <a:xfrm>
            <a:off x="4108026" y="806873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🪨 Boulderen</a:t>
            </a:r>
            <a:endParaRPr lang="en-US" sz="20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C4EFE46-BE5E-5D52-EFBA-986B954DF9FF}"/>
              </a:ext>
            </a:extLst>
          </p:cNvPr>
          <p:cNvSpPr/>
          <p:nvPr/>
        </p:nvSpPr>
        <p:spPr>
          <a:xfrm>
            <a:off x="4108026" y="806873"/>
            <a:ext cx="4206240" cy="594360"/>
          </a:xfrm>
          <a:prstGeom prst="roundRect">
            <a:avLst>
              <a:gd name="adj" fmla="val 30769"/>
            </a:avLst>
          </a:prstGeom>
          <a:solidFill>
            <a:srgbClr val="22C55E"/>
          </a:solidFill>
          <a:ln w="12700">
            <a:solidFill>
              <a:srgbClr val="22C55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553F3EF-67EC-19A1-2E3B-091C6FA99D97}"/>
              </a:ext>
            </a:extLst>
          </p:cNvPr>
          <p:cNvSpPr/>
          <p:nvPr/>
        </p:nvSpPr>
        <p:spPr>
          <a:xfrm>
            <a:off x="4108026" y="806873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🪨 Boulderen</a:t>
            </a:r>
            <a:endParaRPr lang="en-US" sz="20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1ABCF1C-506F-B2C3-ADAA-371147293765}"/>
              </a:ext>
            </a:extLst>
          </p:cNvPr>
          <p:cNvSpPr/>
          <p:nvPr/>
        </p:nvSpPr>
        <p:spPr>
          <a:xfrm>
            <a:off x="4290906" y="149267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Geen touw nodig!</a:t>
            </a:r>
            <a:endParaRPr lang="en-US" sz="15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B34BE3D-6A13-8733-F162-BA52735EBFC2}"/>
              </a:ext>
            </a:extLst>
          </p:cNvPr>
          <p:cNvSpPr/>
          <p:nvPr/>
        </p:nvSpPr>
        <p:spPr>
          <a:xfrm>
            <a:off x="4290906" y="199559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Lage muur (max. 4 meter)</a:t>
            </a:r>
            <a:endParaRPr lang="en-US" sz="15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ACE7994-67DB-EB53-B4B8-704AB1717CD6}"/>
              </a:ext>
            </a:extLst>
          </p:cNvPr>
          <p:cNvSpPr/>
          <p:nvPr/>
        </p:nvSpPr>
        <p:spPr>
          <a:xfrm>
            <a:off x="4290906" y="249851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Dikke zachte mat eronder</a:t>
            </a:r>
            <a:endParaRPr lang="en-US" sz="15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3B6290E-683D-00E5-C5FF-A9626BB1F87B}"/>
              </a:ext>
            </a:extLst>
          </p:cNvPr>
          <p:cNvSpPr/>
          <p:nvPr/>
        </p:nvSpPr>
        <p:spPr>
          <a:xfrm>
            <a:off x="4290906" y="300143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Alleen handen &amp; voeten</a:t>
            </a:r>
            <a:endParaRPr lang="en-US" sz="15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820CA81-7B0B-AB72-7776-572D23D5528C}"/>
              </a:ext>
            </a:extLst>
          </p:cNvPr>
          <p:cNvSpPr/>
          <p:nvPr/>
        </p:nvSpPr>
        <p:spPr>
          <a:xfrm>
            <a:off x="4290906" y="3504353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Heel populair bij kinderen!</a:t>
            </a:r>
            <a:endParaRPr lang="en-US" sz="15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F5A46C-5F90-31E9-ABB0-9883CB128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4207"/>
          <a:stretch>
            <a:fillRect/>
          </a:stretch>
        </p:blipFill>
        <p:spPr bwMode="auto">
          <a:xfrm>
            <a:off x="182880" y="1325880"/>
            <a:ext cx="3742266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6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457200" y="-457200"/>
            <a:ext cx="2743200" cy="2743200"/>
          </a:xfrm>
          <a:prstGeom prst="ellipse">
            <a:avLst/>
          </a:prstGeom>
          <a:solidFill>
            <a:srgbClr val="22C55E">
              <a:alpha val="25000"/>
            </a:srgbClr>
          </a:solidFill>
          <a:ln w="12700">
            <a:solidFill>
              <a:srgbClr val="22C55E">
                <a:alpha val="25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365760" y="1371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🪨 </a:t>
            </a:r>
            <a:r>
              <a:rPr lang="en-US" sz="3600" b="1" dirty="0" err="1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Boulderen</a:t>
            </a: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of </a:t>
            </a:r>
            <a:r>
              <a:rPr lang="en-US" sz="3600" b="1" dirty="0" err="1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Touwklimmen</a:t>
            </a: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?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274320" y="1005840"/>
            <a:ext cx="4206240" cy="356616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22C55E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5" name="Text 3"/>
          <p:cNvSpPr/>
          <p:nvPr/>
        </p:nvSpPr>
        <p:spPr>
          <a:xfrm>
            <a:off x="274320" y="1005840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🪨 Boulderen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274320" y="1005840"/>
            <a:ext cx="4206240" cy="594360"/>
          </a:xfrm>
          <a:prstGeom prst="roundRect">
            <a:avLst>
              <a:gd name="adj" fmla="val 30769"/>
            </a:avLst>
          </a:prstGeom>
          <a:solidFill>
            <a:srgbClr val="22C55E"/>
          </a:solidFill>
          <a:ln w="12700">
            <a:solidFill>
              <a:srgbClr val="22C55E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5"/>
          <p:cNvSpPr/>
          <p:nvPr/>
        </p:nvSpPr>
        <p:spPr>
          <a:xfrm>
            <a:off x="274320" y="1005840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🪨 Boulderen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57200" y="169164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Geen touw nodig!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57200" y="219456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Lage muur (max. 4 meter)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57200" y="26974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Dikke zachte mat eronder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57200" y="320040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Alleen handen &amp; voeten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57200" y="370332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✅  Heel populair bij kinderen!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663440" y="1005840"/>
            <a:ext cx="4206240" cy="356616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3B82F6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4" name="Shape 12"/>
          <p:cNvSpPr/>
          <p:nvPr/>
        </p:nvSpPr>
        <p:spPr>
          <a:xfrm>
            <a:off x="4663440" y="1005840"/>
            <a:ext cx="4206240" cy="594360"/>
          </a:xfrm>
          <a:prstGeom prst="roundRect">
            <a:avLst>
              <a:gd name="adj" fmla="val 30769"/>
            </a:avLst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3"/>
          <p:cNvSpPr/>
          <p:nvPr/>
        </p:nvSpPr>
        <p:spPr>
          <a:xfrm>
            <a:off x="4663440" y="1005840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🪢 Touwklimmen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4846320" y="169164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Met een touw &amp; harnas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846320" y="219456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Hoge muur (10-15 meter)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4846320" y="26974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Iemand houdt het touw vast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4846320" y="320040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Helm en harnas verplicht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846320" y="370332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93B"/>
                </a:solidFill>
              </a:rPr>
              <a:t>🔵  Spannend en hoog!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274320" y="4663440"/>
            <a:ext cx="8595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66534"/>
                </a:solidFill>
              </a:rPr>
              <a:t>Boulderen = klimmen zonder touw op een lage muur 🎉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Wat heb je nodig? 🎒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74320" y="100584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DBEAFE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274320" y="107899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⛑️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175564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Helm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65760" y="210312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Beschermt je hoofd!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3200400" y="100584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DCFCE7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8" name="Text 6"/>
          <p:cNvSpPr/>
          <p:nvPr/>
        </p:nvSpPr>
        <p:spPr>
          <a:xfrm>
            <a:off x="3200400" y="107899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👟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3291840" y="175564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Klimschoenen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291840" y="210312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Speciaal rubber voor grip!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126480" y="100584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FEF9C3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2" name="Text 10"/>
          <p:cNvSpPr/>
          <p:nvPr/>
        </p:nvSpPr>
        <p:spPr>
          <a:xfrm>
            <a:off x="6126480" y="107899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🔗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6217920" y="175564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Harnas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217920" y="210312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Houdt je vast aan het touw!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274320" y="292608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FFE4E6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6" name="Text 14"/>
          <p:cNvSpPr/>
          <p:nvPr/>
        </p:nvSpPr>
        <p:spPr>
          <a:xfrm>
            <a:off x="274320" y="299923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🪢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365760" y="367588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Touw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365760" y="40233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Zodat je niet valt!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200400" y="292608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EDE9FE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0" name="Text 18"/>
          <p:cNvSpPr/>
          <p:nvPr/>
        </p:nvSpPr>
        <p:spPr>
          <a:xfrm>
            <a:off x="3200400" y="299923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🔩</a:t>
            </a:r>
            <a:endParaRPr lang="en-US" sz="3600" dirty="0"/>
          </a:p>
        </p:txBody>
      </p:sp>
      <p:sp>
        <p:nvSpPr>
          <p:cNvPr id="21" name="Text 19"/>
          <p:cNvSpPr/>
          <p:nvPr/>
        </p:nvSpPr>
        <p:spPr>
          <a:xfrm>
            <a:off x="3291840" y="367588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Karabijnhaak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3291840" y="40233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Klik! Koppelt alles vast!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126480" y="2926080"/>
            <a:ext cx="2743200" cy="1691640"/>
          </a:xfrm>
          <a:prstGeom prst="roundRect">
            <a:avLst>
              <a:gd name="adj" fmla="val 9730"/>
            </a:avLst>
          </a:prstGeom>
          <a:solidFill>
            <a:srgbClr val="FEF3C7"/>
          </a:solidFill>
          <a:ln w="12700">
            <a:solidFill>
              <a:srgbClr val="E2E8F0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4" name="Text 22"/>
          <p:cNvSpPr/>
          <p:nvPr/>
        </p:nvSpPr>
        <p:spPr>
          <a:xfrm>
            <a:off x="6126480" y="2999232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🐥</a:t>
            </a:r>
            <a:endParaRPr lang="en-US" sz="3600" dirty="0"/>
          </a:p>
        </p:txBody>
      </p:sp>
      <p:sp>
        <p:nvSpPr>
          <p:cNvPr id="25" name="Text 23"/>
          <p:cNvSpPr/>
          <p:nvPr/>
        </p:nvSpPr>
        <p:spPr>
          <a:xfrm>
            <a:off x="6217920" y="367588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293B"/>
                </a:solidFill>
              </a:rPr>
              <a:t>Magnesiumzak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6217920" y="40233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75569"/>
                </a:solidFill>
              </a:rPr>
              <a:t>Houdt je handen droog!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25E8D6-EFE7-B380-B6BD-05AFA6A1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17835" y="74575"/>
            <a:ext cx="4869180" cy="4994031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77B80FDB-E27D-4B58-F861-FB81799B02F8}"/>
              </a:ext>
            </a:extLst>
          </p:cNvPr>
          <p:cNvSpPr/>
          <p:nvPr/>
        </p:nvSpPr>
        <p:spPr>
          <a:xfrm>
            <a:off x="6600814" y="306324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9" name="Text 11">
            <a:extLst>
              <a:ext uri="{FF2B5EF4-FFF2-40B4-BE49-F238E27FC236}">
                <a16:creationId xmlns:a16="http://schemas.microsoft.com/office/drawing/2014/main" id="{2106F8AE-CC46-74A8-C2B2-A8DAED0F9C9C}"/>
              </a:ext>
            </a:extLst>
          </p:cNvPr>
          <p:cNvSpPr/>
          <p:nvPr/>
        </p:nvSpPr>
        <p:spPr>
          <a:xfrm>
            <a:off x="4937760" y="3660648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Harnas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3B5F4B7A-E23D-8E8C-7598-CABCC0A3911C}"/>
              </a:ext>
            </a:extLst>
          </p:cNvPr>
          <p:cNvSpPr/>
          <p:nvPr/>
        </p:nvSpPr>
        <p:spPr>
          <a:xfrm>
            <a:off x="2880360" y="751332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Harnas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43600" y="-457200"/>
            <a:ext cx="4572000" cy="4572000"/>
          </a:xfrm>
          <a:prstGeom prst="ellipse">
            <a:avLst/>
          </a:prstGeom>
          <a:solidFill>
            <a:srgbClr val="FCD34D">
              <a:alpha val="40000"/>
            </a:srgbClr>
          </a:solidFill>
          <a:ln w="12700">
            <a:solidFill>
              <a:srgbClr val="FCD34D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365760" y="18288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3C5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De Magnesiumzak! 🐥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14290" y="784860"/>
            <a:ext cx="3147060" cy="2004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0" dirty="0">
                <a:solidFill>
                  <a:srgbClr val="000000"/>
                </a:solidFill>
              </a:rPr>
              <a:t>🐥</a:t>
            </a:r>
            <a:endParaRPr lang="en-US" sz="13000" dirty="0"/>
          </a:p>
        </p:txBody>
      </p:sp>
      <p:sp>
        <p:nvSpPr>
          <p:cNvPr id="5" name="Shape 3"/>
          <p:cNvSpPr/>
          <p:nvPr/>
        </p:nvSpPr>
        <p:spPr>
          <a:xfrm>
            <a:off x="4114800" y="960120"/>
            <a:ext cx="4754880" cy="658368"/>
          </a:xfrm>
          <a:prstGeom prst="roundRect">
            <a:avLst>
              <a:gd name="adj" fmla="val 13889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4"/>
          <p:cNvSpPr/>
          <p:nvPr/>
        </p:nvSpPr>
        <p:spPr>
          <a:xfrm>
            <a:off x="4206240" y="960120"/>
            <a:ext cx="4572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De gele Furby is een MAGNESIUMZAK!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114800" y="1709928"/>
            <a:ext cx="4754880" cy="65836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6"/>
          <p:cNvSpPr/>
          <p:nvPr/>
        </p:nvSpPr>
        <p:spPr>
          <a:xfrm>
            <a:off x="4206240" y="1709928"/>
            <a:ext cx="4572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🖐️ Je doopt je handen erin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114800" y="2459736"/>
            <a:ext cx="4754880" cy="65836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8"/>
          <p:cNvSpPr/>
          <p:nvPr/>
        </p:nvSpPr>
        <p:spPr>
          <a:xfrm>
            <a:off x="4206240" y="2459736"/>
            <a:ext cx="4572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🧊 Het poeder maakt je handen DROOG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114800" y="3209544"/>
            <a:ext cx="4754880" cy="65836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10"/>
          <p:cNvSpPr/>
          <p:nvPr/>
        </p:nvSpPr>
        <p:spPr>
          <a:xfrm>
            <a:off x="4206240" y="3209544"/>
            <a:ext cx="4572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💪 Dan kun je beter vasthouden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114800" y="3959352"/>
            <a:ext cx="4754880" cy="65836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2"/>
          <p:cNvSpPr/>
          <p:nvPr/>
        </p:nvSpPr>
        <p:spPr>
          <a:xfrm>
            <a:off x="4206240" y="3959352"/>
            <a:ext cx="4572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⬆️ Zodat je niet uitglijdt en hoger klimt!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65760" y="4663440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78716C"/>
                </a:solidFill>
              </a:rPr>
              <a:t>✨ Leuk weetje: het magnesium is hetzelfde als wat turners gebruiken!</a:t>
            </a:r>
            <a:endParaRPr lang="en-US" sz="13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C14084-1E1F-3AC4-9C18-53E07F1F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41" t="50657" r="30419"/>
          <a:stretch>
            <a:fillRect/>
          </a:stretch>
        </p:blipFill>
        <p:spPr>
          <a:xfrm rot="5400000">
            <a:off x="1298685" y="2283773"/>
            <a:ext cx="1642870" cy="2464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Diavoorstelling (16:9)</PresentationFormat>
  <Paragraphs>145</Paragraphs>
  <Slides>14</Slides>
  <Notes>13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Klimmen - Les voor Kleuters</dc:title>
  <dc:subject>PptxGenJS Presentation</dc:subject>
  <dc:creator>PptxGenJS</dc:creator>
  <cp:lastModifiedBy>Rik Gagel - Janssen</cp:lastModifiedBy>
  <cp:revision>3</cp:revision>
  <dcterms:created xsi:type="dcterms:W3CDTF">2026-05-18T12:53:07Z</dcterms:created>
  <dcterms:modified xsi:type="dcterms:W3CDTF">2026-05-19T12:12:47Z</dcterms:modified>
</cp:coreProperties>
</file>